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image4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7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ee.io/privateweb/livefile/Index.pptx?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svg"/><Relationship Id="rId8" Type="http://schemas.microsoft.com/office/2007/relationships/media" Target="../media/media1.mp3"/><Relationship Id="rId9" Type="http://schemas.openxmlformats.org/officeDocument/2006/relationships/video" Target="../media/media1.mp3"/><Relationship Id="rId10" Type="http://schemas.openxmlformats.org/officeDocument/2006/relationships/image" Target="../media/image5.png"/><Relationship Id="rId11" Type="http://schemas.microsoft.com/office/2007/relationships/media" Target="../media/media2.mp3"/><Relationship Id="rId12" Type="http://schemas.openxmlformats.org/officeDocument/2006/relationships/video" Target="../media/media2.mp3"/><Relationship Id="rId13" Type="http://schemas.microsoft.com/office/2007/relationships/media" Target="../media/media3.mp3"/><Relationship Id="rId14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3" name="图形 2" descr="主页 纯色填充">
            <a:hlinkClick r:id="rId5"/>
            <a:extLst>
              <a:ext uri="{FF2B5EF4-FFF2-40B4-BE49-F238E27FC236}">
                <a16:creationId xmlns:a16="http://schemas.microsoft.com/office/drawing/2014/main" id="{D2C8324A-ABD1-E04C-198B-0F71EC1A84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78616" y="4906107"/>
            <a:ext cx="914400" cy="914400"/>
          </a:xfrm>
          <a:prstGeom prst="rect">
            <a:avLst/>
          </a:prstGeom>
        </p:spPr>
      </p:pic>
      <p:pic>
        <p:nvPicPr>
          <p:cNvPr id="5" name="知更鸟 _ HOYO-MiX _ Chevy - 使一颗心免于哀伤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知更鸟 _ HOYO-MiX _ Chevy - 希望有羽毛和翅膀.mp3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知更鸟 _ HOYO-MiX _ Chevy - 在银河中孤独摇摆.mp3">
            <a:hlinkClick r:id="" action="ppaction://media"/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10</cp:revision>
  <dcterms:created xsi:type="dcterms:W3CDTF">2024-03-31T02:06:07Z</dcterms:created>
  <dcterms:modified xsi:type="dcterms:W3CDTF">2024-04-08T13:17:50Z</dcterms:modified>
</cp:coreProperties>
</file>

<file path=docProps/thumbnail.jpeg>
</file>